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4"/>
  </p:notesMasterIdLst>
  <p:sldIdLst>
    <p:sldId id="258" r:id="rId2"/>
    <p:sldId id="259" r:id="rId3"/>
    <p:sldId id="256" r:id="rId4"/>
    <p:sldId id="260" r:id="rId5"/>
    <p:sldId id="261" r:id="rId6"/>
    <p:sldId id="263" r:id="rId7"/>
    <p:sldId id="264" r:id="rId8"/>
    <p:sldId id="278" r:id="rId9"/>
    <p:sldId id="265" r:id="rId10"/>
    <p:sldId id="266" r:id="rId11"/>
    <p:sldId id="270" r:id="rId12"/>
    <p:sldId id="268" r:id="rId13"/>
    <p:sldId id="274" r:id="rId14"/>
    <p:sldId id="272" r:id="rId15"/>
    <p:sldId id="271" r:id="rId16"/>
    <p:sldId id="267" r:id="rId17"/>
    <p:sldId id="269" r:id="rId18"/>
    <p:sldId id="276" r:id="rId19"/>
    <p:sldId id="277" r:id="rId20"/>
    <p:sldId id="273" r:id="rId21"/>
    <p:sldId id="279" r:id="rId22"/>
    <p:sldId id="275" r:id="rId23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7352"/>
    <p:restoredTop sz="94677"/>
  </p:normalViewPr>
  <p:slideViewPr>
    <p:cSldViewPr snapToGrid="0">
      <p:cViewPr varScale="1">
        <p:scale>
          <a:sx n="101" d="100"/>
          <a:sy n="101" d="100"/>
        </p:scale>
        <p:origin x="904" y="18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viewProps" Target="viewProps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Bogeyman, Fred Garage. Henry Ford, More Intelligent Human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583855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Chicago Stone, side 2, recording sale of a number of fields, probably from </a:t>
            </a:r>
            <a:r>
              <a:rPr lang="en-US" dirty="0" err="1"/>
              <a:t>Isin</a:t>
            </a:r>
            <a:r>
              <a:rPr lang="en-US" dirty="0"/>
              <a:t>, Early Dynastic Period, c. 2600 BC, black basalt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501521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 Phillips standing next to the MONIAC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639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16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3792585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NACA test pilots, bob </a:t>
            </a:r>
            <a:r>
              <a:rPr lang="en-US" dirty="0" err="1"/>
              <a:t>gilruth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023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2991938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11/7/23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11/7/23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11/7/23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11/7/23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slideLayout" Target="../slideLayouts/slideLayout8.xml"/><Relationship Id="rId1" Type="http://schemas.openxmlformats.org/officeDocument/2006/relationships/video" Target="https://www.youtube.com/embed/VTNmLt7QX8E?feature=oembed" TargetMode="Externa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9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17.jpg"/><Relationship Id="rId4" Type="http://schemas.openxmlformats.org/officeDocument/2006/relationships/image" Target="../media/image16.emf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6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jpg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17.jpg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8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gi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5.emf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eg"/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8.xml"/><Relationship Id="rId4" Type="http://schemas.openxmlformats.org/officeDocument/2006/relationships/image" Target="../media/image8.jpe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emf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5.emf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The Atomic Human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8211C10C-BCBA-727E-F59F-2A2D44D8664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/>
        <p:txBody>
          <a:bodyPr/>
          <a:lstStyle/>
          <a:p>
            <a:r>
              <a:rPr lang="en-US" dirty="0"/>
              <a:t>The Impact of AI on Professional Services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Online Media 2" descr="Heider and Simmel (1944) animation">
            <a:hlinkClick r:id="" action="ppaction://media"/>
            <a:extLst>
              <a:ext uri="{FF2B5EF4-FFF2-40B4-BE49-F238E27FC236}">
                <a16:creationId xmlns:a16="http://schemas.microsoft.com/office/drawing/2014/main" id="{797372EE-C931-BB65-349D-6987195CEDE5}"/>
              </a:ext>
            </a:extLst>
          </p:cNvPr>
          <p:cNvPicPr>
            <a:picLocks noGrp="1" noRot="1" noChangeAspect="1"/>
          </p:cNvPicPr>
          <p:nvPr>
            <p:ph sz="quarter" idx="4"/>
            <a:videoFile r:link="rId1"/>
          </p:nvPr>
        </p:nvPicPr>
        <p:blipFill>
          <a:blip r:embed="rId3"/>
          <a:stretch>
            <a:fillRect/>
          </a:stretch>
        </p:blipFill>
        <p:spPr>
          <a:xfrm>
            <a:off x="2844449" y="901700"/>
            <a:ext cx="6503101" cy="48768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518365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room with a large machine&#10;&#10;Description automatically generated with medium confidence">
            <a:extLst>
              <a:ext uri="{FF2B5EF4-FFF2-40B4-BE49-F238E27FC236}">
                <a16:creationId xmlns:a16="http://schemas.microsoft.com/office/drawing/2014/main" id="{E7502344-57EE-EC33-8A13-87E2486CC8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1922996" y="648463"/>
            <a:ext cx="7919504" cy="5561073"/>
          </a:xfrm>
        </p:spPr>
      </p:pic>
    </p:spTree>
    <p:extLst>
      <p:ext uri="{BB962C8B-B14F-4D97-AF65-F5344CB8AC3E}">
        <p14:creationId xmlns:p14="http://schemas.microsoft.com/office/powerpoint/2010/main" val="27884338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4343BBA-52DD-98E4-FA75-2B8F9ED725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33800" y="0"/>
            <a:ext cx="4724400" cy="6545350"/>
          </a:xfrm>
        </p:spPr>
      </p:pic>
    </p:spTree>
    <p:extLst>
      <p:ext uri="{BB962C8B-B14F-4D97-AF65-F5344CB8AC3E}">
        <p14:creationId xmlns:p14="http://schemas.microsoft.com/office/powerpoint/2010/main" val="221013440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E3BFD-409C-C199-D5BA-0E6183E5FF2F}"/>
              </a:ext>
            </a:extLst>
          </p:cNvPr>
          <p:cNvGrpSpPr/>
          <p:nvPr/>
        </p:nvGrpSpPr>
        <p:grpSpPr>
          <a:xfrm>
            <a:off x="2841215" y="1909438"/>
            <a:ext cx="3956083" cy="4094874"/>
            <a:chOff x="2841215" y="1909438"/>
            <a:chExt cx="3956083" cy="409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2841215" y="3727838"/>
              <a:ext cx="1998284" cy="2276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070093" y="4367624"/>
              <a:ext cx="1727205" cy="1072537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48037967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28C3-E5B9-F87E-CAA1-B8CE76D2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98" y="3717537"/>
            <a:ext cx="2567983" cy="257531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C0BA01-486B-D46A-2A4E-F88EF1B1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841215" y="3727838"/>
            <a:ext cx="1998284" cy="22764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4C7ABE-2621-715A-6E29-3D38D7EFE574}"/>
              </a:ext>
            </a:extLst>
          </p:cNvPr>
          <p:cNvGrpSpPr/>
          <p:nvPr/>
        </p:nvGrpSpPr>
        <p:grpSpPr>
          <a:xfrm>
            <a:off x="5070093" y="4367624"/>
            <a:ext cx="1727205" cy="1072537"/>
            <a:chOff x="3471465" y="4367624"/>
            <a:chExt cx="1727205" cy="1072537"/>
          </a:xfrm>
          <a:solidFill>
            <a:schemeClr val="accent2"/>
          </a:solidFill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701979E5-4A51-9DC2-BF1C-E038496C1973}"/>
                </a:ext>
              </a:extLst>
            </p:cNvPr>
            <p:cNvSpPr/>
            <p:nvPr/>
          </p:nvSpPr>
          <p:spPr>
            <a:xfrm>
              <a:off x="3735630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DFA1D0F-DD23-8F25-7514-90641E05CF27}"/>
                </a:ext>
              </a:extLst>
            </p:cNvPr>
            <p:cNvSpPr/>
            <p:nvPr/>
          </p:nvSpPr>
          <p:spPr>
            <a:xfrm flipH="1">
              <a:off x="3471465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E7DFC-E580-8BBB-328C-D406ED5098B4}"/>
              </a:ext>
            </a:extLst>
          </p:cNvPr>
          <p:cNvGrpSpPr/>
          <p:nvPr/>
        </p:nvGrpSpPr>
        <p:grpSpPr>
          <a:xfrm>
            <a:off x="4334605" y="313604"/>
            <a:ext cx="3087637" cy="3586116"/>
            <a:chOff x="4334605" y="313604"/>
            <a:chExt cx="3087637" cy="3586116"/>
          </a:xfrm>
        </p:grpSpPr>
        <p:sp>
          <p:nvSpPr>
            <p:cNvPr id="3" name="Freeform 170">
              <a:extLst>
                <a:ext uri="{FF2B5EF4-FFF2-40B4-BE49-F238E27FC236}">
                  <a16:creationId xmlns:a16="http://schemas.microsoft.com/office/drawing/2014/main" id="{92AE588A-007C-9557-1716-1C7F76D2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5079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F38C79-A51C-225F-9F97-0D6CE73CCE72}"/>
                </a:ext>
              </a:extLst>
            </p:cNvPr>
            <p:cNvGrpSpPr/>
            <p:nvPr/>
          </p:nvGrpSpPr>
          <p:grpSpPr>
            <a:xfrm rot="3184965">
              <a:off x="6331686" y="2767388"/>
              <a:ext cx="1990282" cy="190830"/>
              <a:chOff x="3471465" y="4367622"/>
              <a:chExt cx="1727205" cy="1072541"/>
            </a:xfrm>
          </p:grpSpPr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D3EE46BD-0E7D-021E-3CEF-1D74F8AA7756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EEAE8334-01E4-D059-AE5F-B2B46B3C347E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ABB8E-383F-77B4-7BF0-10FC6E66C473}"/>
                </a:ext>
              </a:extLst>
            </p:cNvPr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1FDDE9A2-59EF-3DAA-6501-BA3BBA0FBBF8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D873625A-D063-7EB6-0641-144A7CCE00A3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66A377-6DFF-3751-289E-652CE3DA6FB4}"/>
              </a:ext>
            </a:extLst>
          </p:cNvPr>
          <p:cNvGrpSpPr/>
          <p:nvPr/>
        </p:nvGrpSpPr>
        <p:grpSpPr>
          <a:xfrm>
            <a:off x="2886970" y="320687"/>
            <a:ext cx="5906584" cy="3470168"/>
            <a:chOff x="2866042" y="388004"/>
            <a:chExt cx="5906584" cy="34701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5CD603-4BC7-58CD-43D5-618192641ABF}"/>
                </a:ext>
              </a:extLst>
            </p:cNvPr>
            <p:cNvGrpSpPr/>
            <p:nvPr/>
          </p:nvGrpSpPr>
          <p:grpSpPr>
            <a:xfrm>
              <a:off x="5441172" y="1487845"/>
              <a:ext cx="1066561" cy="208149"/>
              <a:chOff x="3471465" y="4367624"/>
              <a:chExt cx="1727205" cy="1072537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0C822B33-49D3-EEC1-4C23-04D47DB1D8F1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C0CCA6E8-498F-457E-DF5E-E5C823EA93D9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sp>
          <p:nvSpPr>
            <p:cNvPr id="37" name="Freeform 170">
              <a:extLst>
                <a:ext uri="{FF2B5EF4-FFF2-40B4-BE49-F238E27FC236}">
                  <a16:creationId xmlns:a16="http://schemas.microsoft.com/office/drawing/2014/main" id="{27D77D64-0E43-87AE-C03B-40B0CDE08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2260" y="597080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3CCC84-81B4-7A10-DA3A-10604213A499}"/>
                </a:ext>
              </a:extLst>
            </p:cNvPr>
            <p:cNvGrpSpPr/>
            <p:nvPr/>
          </p:nvGrpSpPr>
          <p:grpSpPr>
            <a:xfrm rot="5400000">
              <a:off x="7578325" y="3154434"/>
              <a:ext cx="731248" cy="149787"/>
              <a:chOff x="3471465" y="4367624"/>
              <a:chExt cx="1727205" cy="1072537"/>
            </a:xfrm>
          </p:grpSpPr>
          <p:sp>
            <p:nvSpPr>
              <p:cNvPr id="40" name="Right Arrow 39">
                <a:extLst>
                  <a:ext uri="{FF2B5EF4-FFF2-40B4-BE49-F238E27FC236}">
                    <a16:creationId xmlns:a16="http://schemas.microsoft.com/office/drawing/2014/main" id="{E1910803-D0D4-5B1A-B07C-EF27B641896B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FC459069-E6C7-1B05-AE7A-10D9012995A8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4DF9130-F5FC-8C08-D2BC-C74A7E05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042" y="388004"/>
              <a:ext cx="2339784" cy="3470168"/>
            </a:xfrm>
            <a:prstGeom prst="rect">
              <a:avLst/>
            </a:prstGeom>
          </p:spPr>
        </p:pic>
      </p:grpSp>
      <p:pic>
        <p:nvPicPr>
          <p:cNvPr id="46" name="Picture 4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E34A8D9-4349-768D-1C80-7C6FE35C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04" y="3885353"/>
            <a:ext cx="2062138" cy="20621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22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in flight gear standing in front of a propeller&#10;&#10;Description automatically generated">
            <a:extLst>
              <a:ext uri="{FF2B5EF4-FFF2-40B4-BE49-F238E27FC236}">
                <a16:creationId xmlns:a16="http://schemas.microsoft.com/office/drawing/2014/main" id="{3156B5EC-B921-6879-4C98-C629D53E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43125" y="588142"/>
            <a:ext cx="7905750" cy="56817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901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B10AF-633C-6B8D-A9C1-5DF762A837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529706" y="0"/>
            <a:ext cx="7132588" cy="6858000"/>
          </a:xfrm>
        </p:spPr>
      </p:pic>
    </p:spTree>
    <p:extLst>
      <p:ext uri="{BB962C8B-B14F-4D97-AF65-F5344CB8AC3E}">
        <p14:creationId xmlns:p14="http://schemas.microsoft.com/office/powerpoint/2010/main" val="12440959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n old black car parked on a gravel road&#10;&#10;Description automatically generated">
            <a:extLst>
              <a:ext uri="{FF2B5EF4-FFF2-40B4-BE49-F238E27FC236}">
                <a16:creationId xmlns:a16="http://schemas.microsoft.com/office/drawing/2014/main" id="{67B8D7AB-1478-968E-0CBE-0987DD0C414B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208742" y="513556"/>
            <a:ext cx="7774515" cy="5830887"/>
          </a:xfr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47546" y="228212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284977" y="2103618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643" y="2192810"/>
            <a:ext cx="2472380" cy="24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4947546" y="228212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284977" y="2103618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434643" y="2192810"/>
            <a:ext cx="2472380" cy="24723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4275344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Available from 6</a:t>
            </a:r>
            <a:r>
              <a:rPr lang="en-US" sz="2800" baseline="30000" dirty="0"/>
              <a:t>th</a:t>
            </a:r>
            <a:r>
              <a:rPr lang="en-US" sz="2800" dirty="0"/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ovie poster of two people&#10;&#10;Description automatically generated">
            <a:extLst>
              <a:ext uri="{FF2B5EF4-FFF2-40B4-BE49-F238E27FC236}">
                <a16:creationId xmlns:a16="http://schemas.microsoft.com/office/drawing/2014/main" id="{C9AC3B3B-EED3-359C-CD20-76A4F087F5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3686076" y="204001"/>
            <a:ext cx="4391124" cy="6449998"/>
          </a:xfrm>
        </p:spPr>
      </p:pic>
    </p:spTree>
    <p:extLst>
      <p:ext uri="{BB962C8B-B14F-4D97-AF65-F5344CB8AC3E}">
        <p14:creationId xmlns:p14="http://schemas.microsoft.com/office/powerpoint/2010/main" val="3227148748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Content Placeholder 1">
            <a:extLst>
              <a:ext uri="{FF2B5EF4-FFF2-40B4-BE49-F238E27FC236}">
                <a16:creationId xmlns:a16="http://schemas.microsoft.com/office/drawing/2014/main" id="{5A5BF51D-52DF-23F7-A748-04DB1BC03E17}"/>
              </a:ext>
            </a:extLst>
          </p:cNvPr>
          <p:cNvSpPr>
            <a:spLocks noGrp="1"/>
          </p:cNvSpPr>
          <p:nvPr>
            <p:ph sz="quarter" idx="4"/>
          </p:nvPr>
        </p:nvSpPr>
        <p:spPr/>
        <p:txBody>
          <a:bodyPr anchor="ctr"/>
          <a:lstStyle/>
          <a:p>
            <a:pPr marL="0" indent="0" algn="ctr">
              <a:buNone/>
            </a:pPr>
            <a:r>
              <a:rPr lang="en-US" sz="4400" dirty="0"/>
              <a:t>E S A R I N T U L</a:t>
            </a:r>
          </a:p>
          <a:p>
            <a:pPr marL="0" indent="0" algn="ctr">
              <a:buNone/>
            </a:pPr>
            <a:r>
              <a:rPr lang="en-US" sz="4400" dirty="0"/>
              <a:t>O M D P C F B V</a:t>
            </a:r>
          </a:p>
          <a:p>
            <a:pPr marL="0" indent="0" algn="ctr">
              <a:buNone/>
            </a:pPr>
            <a:r>
              <a:rPr lang="en-US" sz="4400" dirty="0"/>
              <a:t>H G J Q Z Y X K W</a:t>
            </a:r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876480616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TextBox 2">
            <a:extLst>
              <a:ext uri="{FF2B5EF4-FFF2-40B4-BE49-F238E27FC236}">
                <a16:creationId xmlns:a16="http://schemas.microsoft.com/office/drawing/2014/main" id="{686E0543-F2BD-B045-1483-5CCC3FD55600}"/>
              </a:ext>
            </a:extLst>
          </p:cNvPr>
          <p:cNvSpPr txBox="1"/>
          <p:nvPr/>
        </p:nvSpPr>
        <p:spPr>
          <a:xfrm>
            <a:off x="4772970" y="2728152"/>
            <a:ext cx="4122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6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1568305" y="2728150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279114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8093698" y="2754499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billions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640C-AD06-811E-87EA-33D530ADC1AA}"/>
              </a:ext>
            </a:extLst>
          </p:cNvPr>
          <p:cNvSpPr txBox="1"/>
          <p:nvPr/>
        </p:nvSpPr>
        <p:spPr>
          <a:xfrm>
            <a:off x="8114936" y="3802476"/>
            <a:ext cx="1460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trillions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83B0-EFAB-DCF0-EA83-2F489932D684}"/>
              </a:ext>
            </a:extLst>
          </p:cNvPr>
          <p:cNvSpPr txBox="1"/>
          <p:nvPr/>
        </p:nvSpPr>
        <p:spPr>
          <a:xfrm>
            <a:off x="1356463" y="3802476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calculations/s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FDE8-8AA7-941C-8AF4-2D8593A83718}"/>
              </a:ext>
            </a:extLst>
          </p:cNvPr>
          <p:cNvSpPr txBox="1"/>
          <p:nvPr/>
        </p:nvSpPr>
        <p:spPr>
          <a:xfrm>
            <a:off x="6059872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82FE88F-0998-B938-3EDA-C2AABEEEC02A}"/>
              </a:ext>
            </a:extLst>
          </p:cNvPr>
          <p:cNvSpPr txBox="1"/>
          <p:nvPr/>
        </p:nvSpPr>
        <p:spPr>
          <a:xfrm>
            <a:off x="4196929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26364" y="1252980"/>
            <a:ext cx="1088615" cy="1087120"/>
          </a:xfrm>
          <a:prstGeom prst="rect">
            <a:avLst/>
          </a:prstGeom>
        </p:spPr>
      </p:pic>
      <p:pic>
        <p:nvPicPr>
          <p:cNvPr id="12" name="Picture 11" descr="bauby.gif">
            <a:extLst>
              <a:ext uri="{FF2B5EF4-FFF2-40B4-BE49-F238E27FC236}">
                <a16:creationId xmlns:a16="http://schemas.microsoft.com/office/drawing/2014/main" id="{E7585A2C-ECEE-7F2B-0BD5-58594DD55C18}"/>
              </a:ext>
            </a:extLst>
          </p:cNvPr>
          <p:cNvPicPr>
            <a:picLocks noChangeAspect="1"/>
          </p:cNvPicPr>
          <p:nvPr/>
        </p:nvPicPr>
        <p:blipFill rotWithShape="1"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556" t="12389" r="9773" b="7554"/>
          <a:stretch/>
        </p:blipFill>
        <p:spPr>
          <a:xfrm>
            <a:off x="4227196" y="1269435"/>
            <a:ext cx="1473798" cy="1043491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7E9DF4-5B76-5AC5-581F-A75F5A1A13D3}"/>
              </a:ext>
            </a:extLst>
          </p:cNvPr>
          <p:cNvSpPr txBox="1"/>
          <p:nvPr/>
        </p:nvSpPr>
        <p:spPr>
          <a:xfrm>
            <a:off x="1596114" y="5290728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ea typeface="Amazon Ember" panose="02000000000000000000" pitchFamily="2" charset="0"/>
              </a:rPr>
              <a:t>embodiment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F851085-3D75-B6D2-A96D-287CDE178E7C}"/>
              </a:ext>
            </a:extLst>
          </p:cNvPr>
          <p:cNvSpPr txBox="1"/>
          <p:nvPr/>
        </p:nvSpPr>
        <p:spPr>
          <a:xfrm>
            <a:off x="4128803" y="5061215"/>
            <a:ext cx="1710726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5 trillion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F3B5-FA1A-DA0D-4A33-C185C598ACDD}"/>
              </a:ext>
            </a:extLst>
          </p:cNvPr>
          <p:cNvSpPr txBox="1"/>
          <p:nvPr/>
        </p:nvSpPr>
        <p:spPr>
          <a:xfrm>
            <a:off x="5871585" y="5072534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33779-FD86-49E5-8DE3-DAE74C4FDB2D}"/>
              </a:ext>
            </a:extLst>
          </p:cNvPr>
          <p:cNvSpPr txBox="1"/>
          <p:nvPr/>
        </p:nvSpPr>
        <p:spPr>
          <a:xfrm>
            <a:off x="8002639" y="5061215"/>
            <a:ext cx="1619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minutes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/>
        </p:blipFill>
        <p:spPr bwMode="auto">
          <a:xfrm>
            <a:off x="8125722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6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0"/>
                            </p:stCondLst>
                            <p:childTnLst>
                              <p:par>
                                <p:cTn id="2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0" fill="hold">
                      <p:stCondLst>
                        <p:cond delay="indefinite"/>
                      </p:stCondLst>
                      <p:childTnLst>
                        <p:par>
                          <p:cTn id="31" fill="hold">
                            <p:stCondLst>
                              <p:cond delay="0"/>
                            </p:stCondLst>
                            <p:childTnLst>
                              <p:par>
                                <p:cTn id="3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4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0" grpId="0"/>
      <p:bldP spid="13" grpId="0"/>
      <p:bldP spid="14" grpId="0"/>
      <p:bldP spid="15" grpId="0"/>
      <p:bldP spid="16" grpId="0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Lotus_49-2.JPG (1600Ã1200)">
            <a:extLst>
              <a:ext uri="{FF2B5EF4-FFF2-40B4-BE49-F238E27FC236}">
                <a16:creationId xmlns:a16="http://schemas.microsoft.com/office/drawing/2014/main" id="{BA0A36F6-5FE7-8E8B-FB5C-18A13728BD0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0550" y="380185"/>
            <a:ext cx="8130172" cy="6097630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2" descr="https://upload.wikimedia.org/wikipedia/commons/f/fe/Marcel_Renault_1903.jpg">
            <a:extLst>
              <a:ext uri="{FF2B5EF4-FFF2-40B4-BE49-F238E27FC236}">
                <a16:creationId xmlns:a16="http://schemas.microsoft.com/office/drawing/2014/main" id="{BC9A5C49-F328-A681-C05F-80512989143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28782" y="488627"/>
            <a:ext cx="7953708" cy="5880746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" name="Picture 2" descr="https://upload.wikimedia.org/wikipedia/en/b/b9/Caleb_McDuff_WIX_Silence_Racing_livery.jpg">
            <a:extLst>
              <a:ext uri="{FF2B5EF4-FFF2-40B4-BE49-F238E27FC236}">
                <a16:creationId xmlns:a16="http://schemas.microsoft.com/office/drawing/2014/main" id="{9097CD11-C1B8-A848-448E-E4112CFC266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370326" y="830513"/>
            <a:ext cx="9209300" cy="519697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7621002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="" xmlns:a14="http://schemas.microsoft.com/office/drawing/2010/main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2" name="Group 1">
            <a:extLst>
              <a:ext uri="{FF2B5EF4-FFF2-40B4-BE49-F238E27FC236}">
                <a16:creationId xmlns:a16="http://schemas.microsoft.com/office/drawing/2014/main" id="{B04E3BFD-409C-C199-D5BA-0E6183E5FF2F}"/>
              </a:ext>
            </a:extLst>
          </p:cNvPr>
          <p:cNvGrpSpPr/>
          <p:nvPr/>
        </p:nvGrpSpPr>
        <p:grpSpPr>
          <a:xfrm>
            <a:off x="2841215" y="1909438"/>
            <a:ext cx="3956083" cy="4094874"/>
            <a:chOff x="2841215" y="1909438"/>
            <a:chExt cx="3956083" cy="409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/>
            <a:srcRect/>
            <a:stretch/>
          </p:blipFill>
          <p:spPr bwMode="auto">
            <a:xfrm>
              <a:off x="2841215" y="3727838"/>
              <a:ext cx="1998284" cy="2276474"/>
            </a:xfrm>
            <a:prstGeom prst="rect">
              <a:avLst/>
            </a:prstGeom>
            <a:noFill/>
            <a:extLst>
              <a:ext uri="{909E8E84-426E-40dd-AFC4-6F175D3DCCD1}">
                <a14:hiddenFill xmlns=""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070093" y="4367624"/>
              <a:ext cx="1727205" cy="1072537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</p:spTree>
    <p:extLst>
      <p:ext uri="{BB962C8B-B14F-4D97-AF65-F5344CB8AC3E}">
        <p14:creationId xmlns:p14="http://schemas.microsoft.com/office/powerpoint/2010/main" val="1799658882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296</TotalTime>
  <Words>149</Words>
  <Application>Microsoft Macintosh PowerPoint</Application>
  <PresentationFormat>Widescreen</PresentationFormat>
  <Paragraphs>46</Paragraphs>
  <Slides>22</Slides>
  <Notes>6</Notes>
  <HiddenSlides>0</HiddenSlides>
  <MMClips>1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22</vt:i4>
      </vt:variant>
    </vt:vector>
  </HeadingPairs>
  <TitlesOfParts>
    <vt:vector size="26" baseType="lpstr">
      <vt:lpstr>Amazon Ember</vt:lpstr>
      <vt:lpstr>Arial</vt:lpstr>
      <vt:lpstr>Calibri</vt:lpstr>
      <vt:lpstr>Office Theme</vt:lpstr>
      <vt:lpstr>The Atomic Human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Atomic Human</dc:title>
  <dc:creator>Neil Lawrence</dc:creator>
  <cp:lastModifiedBy>Neil Lawrence</cp:lastModifiedBy>
  <cp:revision>2</cp:revision>
  <dcterms:created xsi:type="dcterms:W3CDTF">2023-10-03T07:04:17Z</dcterms:created>
  <dcterms:modified xsi:type="dcterms:W3CDTF">2023-11-07T15:11:16Z</dcterms:modified>
</cp:coreProperties>
</file>